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1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76" r:id="rId25"/>
    <p:sldId id="281" r:id="rId26"/>
    <p:sldId id="283" r:id="rId27"/>
    <p:sldId id="291" r:id="rId28"/>
    <p:sldId id="277" r:id="rId29"/>
    <p:sldId id="289" r:id="rId3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/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 smtClean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Stress-induced mutation …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956002" y="836712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</a:t>
            </a:r>
            <a:endParaRPr lang="he-IL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78059" y="1340768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Reduces the waiting time for adaptation</a:t>
            </a:r>
          </a:p>
          <a:p>
            <a:pPr algn="l" rtl="0"/>
            <a:r>
              <a:rPr lang="en-US" sz="2800" dirty="0" smtClean="0"/>
              <a:t>Increases the fixation probability</a:t>
            </a:r>
          </a:p>
          <a:p>
            <a:pPr algn="l" rtl="0"/>
            <a:r>
              <a:rPr lang="en-US" sz="2800" dirty="0" smtClean="0"/>
              <a:t>The higher the rate of hypermutation, the lower the adaptation time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Additional slides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341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2367</TotalTime>
  <Words>1080</Words>
  <Application>Microsoft Office PowerPoint</Application>
  <PresentationFormat>On-screen Show (4:3)</PresentationFormat>
  <Paragraphs>315</Paragraphs>
  <Slides>29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to a higher fitness peak</vt:lpstr>
      <vt:lpstr>Adaptation on Fitness Landscapes</vt:lpstr>
      <vt:lpstr>Stress-induced mutation on rugged landscapes</vt:lpstr>
      <vt:lpstr>Appearance of a double mutant</vt:lpstr>
      <vt:lpstr>Fixation of a double mutant</vt:lpstr>
      <vt:lpstr>Total adaptation time</vt:lpstr>
      <vt:lpstr>Summary</vt:lpstr>
      <vt:lpstr>Additional slides</vt:lpstr>
      <vt:lpstr>Competition before fixation</vt:lpstr>
      <vt:lpstr>SIM outcompetes 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84</cp:revision>
  <dcterms:created xsi:type="dcterms:W3CDTF">2013-03-10T12:34:40Z</dcterms:created>
  <dcterms:modified xsi:type="dcterms:W3CDTF">2013-03-18T14:44:33Z</dcterms:modified>
</cp:coreProperties>
</file>